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351" r:id="rId2"/>
    <p:sldId id="262" r:id="rId3"/>
    <p:sldId id="341" r:id="rId4"/>
    <p:sldId id="419" r:id="rId5"/>
    <p:sldId id="405" r:id="rId6"/>
    <p:sldId id="420" r:id="rId7"/>
    <p:sldId id="406" r:id="rId8"/>
    <p:sldId id="421" r:id="rId9"/>
    <p:sldId id="407" r:id="rId10"/>
    <p:sldId id="372" r:id="rId11"/>
    <p:sldId id="409" r:id="rId12"/>
    <p:sldId id="408" r:id="rId13"/>
    <p:sldId id="376" r:id="rId14"/>
    <p:sldId id="414" r:id="rId15"/>
    <p:sldId id="415" r:id="rId16"/>
    <p:sldId id="416" r:id="rId17"/>
    <p:sldId id="427" r:id="rId18"/>
    <p:sldId id="435" r:id="rId19"/>
    <p:sldId id="417" r:id="rId20"/>
    <p:sldId id="418" r:id="rId21"/>
    <p:sldId id="425" r:id="rId22"/>
    <p:sldId id="426" r:id="rId23"/>
    <p:sldId id="413" r:id="rId24"/>
    <p:sldId id="411" r:id="rId25"/>
    <p:sldId id="436" r:id="rId26"/>
    <p:sldId id="434" r:id="rId27"/>
    <p:sldId id="410" r:id="rId28"/>
    <p:sldId id="412" r:id="rId29"/>
    <p:sldId id="429" r:id="rId30"/>
    <p:sldId id="428" r:id="rId31"/>
    <p:sldId id="430" r:id="rId32"/>
    <p:sldId id="432" r:id="rId33"/>
    <p:sldId id="431" r:id="rId34"/>
    <p:sldId id="433" r:id="rId35"/>
    <p:sldId id="437" r:id="rId36"/>
    <p:sldId id="438" r:id="rId37"/>
    <p:sldId id="439" r:id="rId38"/>
    <p:sldId id="440" r:id="rId39"/>
    <p:sldId id="423" r:id="rId40"/>
    <p:sldId id="424" r:id="rId41"/>
    <p:sldId id="422" r:id="rId42"/>
    <p:sldId id="343" r:id="rId4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33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ABAB"/>
    <a:srgbClr val="FA2800"/>
    <a:srgbClr val="FFC000"/>
    <a:srgbClr val="996C48"/>
    <a:srgbClr val="222A35"/>
    <a:srgbClr val="595959"/>
    <a:srgbClr val="00FFFF"/>
    <a:srgbClr val="3366FF"/>
    <a:srgbClr val="FF99FF"/>
    <a:srgbClr val="FDB8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 autoAdjust="0"/>
    <p:restoredTop sz="94259" autoAdjust="0"/>
  </p:normalViewPr>
  <p:slideViewPr>
    <p:cSldViewPr showGuides="1">
      <p:cViewPr varScale="1">
        <p:scale>
          <a:sx n="62" d="100"/>
          <a:sy n="62" d="100"/>
        </p:scale>
        <p:origin x="768" y="66"/>
      </p:cViewPr>
      <p:guideLst>
        <p:guide orient="horz" pos="2160"/>
        <p:guide pos="2880"/>
        <p:guide orient="horz" pos="338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02DEB-0E2D-4450-AC8C-A2BDA3AC0D12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2980A7-9ED0-480A-B1CA-87A2E3D4CF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270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522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522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041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71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280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196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431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831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467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-5590" y="-1225"/>
            <a:ext cx="9149590" cy="1706650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986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-5590" y="-25760"/>
            <a:ext cx="4361566" cy="4866554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none"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927383" y="4840794"/>
            <a:ext cx="2535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CONTENTS</a:t>
            </a:r>
            <a:endParaRPr lang="ko-KR" altLang="en-US" sz="36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1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pattFill prst="wdUpDiag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223922" y="212525"/>
            <a:ext cx="8696157" cy="6432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388520" y="762737"/>
            <a:ext cx="4882476" cy="0"/>
          </a:xfrm>
          <a:prstGeom prst="line">
            <a:avLst/>
          </a:prstGeom>
          <a:ln w="3175" cap="rnd">
            <a:solidFill>
              <a:schemeClr val="bg2">
                <a:lumMod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441584" y="385149"/>
            <a:ext cx="352541" cy="26486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lang="ko-KR" altLang="en-US" sz="1400" kern="1200" baseline="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숫자</a:t>
            </a:r>
          </a:p>
        </p:txBody>
      </p:sp>
      <p:sp>
        <p:nvSpPr>
          <p:cNvPr id="22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808217" y="380922"/>
            <a:ext cx="1519226" cy="27332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1" hangingPunct="1">
              <a:buNone/>
              <a:defRPr lang="ko-KR" altLang="en-US" sz="1800" b="1" kern="1200" baseline="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제목을 쓰는 곳</a:t>
            </a:r>
          </a:p>
        </p:txBody>
      </p:sp>
      <p:sp>
        <p:nvSpPr>
          <p:cNvPr id="23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2416473" y="427129"/>
            <a:ext cx="1534418" cy="180909"/>
          </a:xfrm>
          <a:prstGeom prst="rect">
            <a:avLst/>
          </a:prstGeom>
        </p:spPr>
        <p:txBody>
          <a:bodyPr lIns="0" tIns="0" rIns="0" bIns="0" anchor="ctr"/>
          <a:lstStyle>
            <a:lvl1pPr marL="171450" indent="-171450" algn="l" defTabSz="914400" rtl="0" eaLnBrk="1" latinLnBrk="1" hangingPunct="1">
              <a:buFont typeface="a드림고딕3" panose="02020600000000000000" pitchFamily="18" charset="-127"/>
              <a:buChar char="▶"/>
              <a:defRPr lang="ko-KR" altLang="en-US" sz="1100" kern="1200" baseline="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부제목을 쓰는 곳</a:t>
            </a:r>
          </a:p>
        </p:txBody>
      </p:sp>
      <p:sp>
        <p:nvSpPr>
          <p:cNvPr id="26" name="텍스트 개체 틀 3"/>
          <p:cNvSpPr>
            <a:spLocks noGrp="1"/>
          </p:cNvSpPr>
          <p:nvPr>
            <p:ph type="body" sz="quarter" idx="13" hasCustomPrompt="1"/>
          </p:nvPr>
        </p:nvSpPr>
        <p:spPr>
          <a:xfrm>
            <a:off x="863406" y="5927504"/>
            <a:ext cx="7417188" cy="38181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 defTabSz="914400" rtl="0" eaLnBrk="1" latinLnBrk="1" hangingPunct="1">
              <a:buNone/>
              <a:defRPr lang="ko-KR" altLang="en-US" sz="3200" kern="12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손글씨 붓" panose="03060600000000000000" pitchFamily="66" charset="-127"/>
                <a:ea typeface="나눔손글씨 붓" panose="03060600000000000000" pitchFamily="66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헤드 메시지를 쓰는 곳</a:t>
            </a:r>
          </a:p>
        </p:txBody>
      </p:sp>
    </p:spTree>
    <p:extLst>
      <p:ext uri="{BB962C8B-B14F-4D97-AF65-F5344CB8AC3E}">
        <p14:creationId xmlns:p14="http://schemas.microsoft.com/office/powerpoint/2010/main" val="1193003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05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391" userDrawn="1">
          <p15:clr>
            <a:srgbClr val="FBAE40"/>
          </p15:clr>
        </p15:guide>
        <p15:guide id="4" orient="horz" pos="255" userDrawn="1">
          <p15:clr>
            <a:srgbClr val="FBAE40"/>
          </p15:clr>
        </p15:guide>
        <p15:guide id="6" pos="295" userDrawn="1">
          <p15:clr>
            <a:srgbClr val="FBAE40"/>
          </p15:clr>
        </p15:guide>
        <p15:guide id="8" orient="horz" pos="572" userDrawn="1">
          <p15:clr>
            <a:srgbClr val="FBAE40"/>
          </p15:clr>
        </p15:guide>
        <p15:guide id="9" pos="546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-5590" y="5151350"/>
            <a:ext cx="9149590" cy="1706650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3443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8225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68" r:id="rId3"/>
    <p:sldLayoutId id="2147483671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13412" y="2424373"/>
            <a:ext cx="5191036" cy="58477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Team Project: </a:t>
            </a:r>
            <a:r>
              <a:rPr lang="en-US" altLang="ko-KR" sz="3200" dirty="0" err="1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DanDog</a:t>
            </a: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27285" y="3268733"/>
            <a:ext cx="877163" cy="1585049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1800" b="1" dirty="0" err="1"/>
              <a:t>연제승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/>
              <a:t>신혜진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 err="1"/>
              <a:t>남우리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/>
              <a:t>설수현</a:t>
            </a:r>
            <a:endParaRPr lang="en-US" altLang="ko-KR" sz="1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371512" y="6237312"/>
            <a:ext cx="5133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spc="-150" dirty="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ever since the 1500s, when an unknown printer took a galley of type and scrambled it o make a type specimen</a:t>
            </a:r>
            <a:endParaRPr lang="ko-KR" altLang="en-US" sz="1050" spc="-150" dirty="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00143" y="2060848"/>
            <a:ext cx="510076" cy="46166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dirty="0"/>
              <a:t>I4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30871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73" y="1522012"/>
            <a:ext cx="6255551" cy="469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3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369" y="1565163"/>
            <a:ext cx="6305559" cy="472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7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78768" y="3635732"/>
            <a:ext cx="3975768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800" b="1" dirty="0"/>
              <a:t>05-06 </a:t>
            </a:r>
            <a:r>
              <a:rPr lang="ko-KR" altLang="en-US" sz="1800" dirty="0"/>
              <a:t>와이어프레임 및 페이지 소개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3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579492"/>
            <a:ext cx="2899861" cy="46351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" r="11363" b="50943"/>
          <a:stretch/>
        </p:blipFill>
        <p:spPr>
          <a:xfrm>
            <a:off x="3574152" y="1589065"/>
            <a:ext cx="5081649" cy="45490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9" t="50503" r="5641" b="1337"/>
          <a:stretch/>
        </p:blipFill>
        <p:spPr>
          <a:xfrm>
            <a:off x="3568917" y="1660787"/>
            <a:ext cx="5184575" cy="459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1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55" y="1677695"/>
            <a:ext cx="8135429" cy="443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2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93" y="1415968"/>
            <a:ext cx="7109513" cy="487836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" t="52754" r="45244" b="813"/>
          <a:stretch/>
        </p:blipFill>
        <p:spPr>
          <a:xfrm>
            <a:off x="4716016" y="1741341"/>
            <a:ext cx="1728192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" t="98" r="7546" b="48863"/>
          <a:stretch/>
        </p:blipFill>
        <p:spPr>
          <a:xfrm>
            <a:off x="1475656" y="1556792"/>
            <a:ext cx="3024336" cy="32494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486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755" y="1456273"/>
            <a:ext cx="6326787" cy="488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0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2" y="1301471"/>
            <a:ext cx="6999193" cy="51911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" r="4193"/>
          <a:stretch/>
        </p:blipFill>
        <p:spPr>
          <a:xfrm>
            <a:off x="5508103" y="1556792"/>
            <a:ext cx="2592289" cy="26578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693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41" y="1585047"/>
            <a:ext cx="7641216" cy="462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1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서브페이지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861" y="1442977"/>
            <a:ext cx="5184576" cy="490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7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88224" y="2132856"/>
            <a:ext cx="2042547" cy="431400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분담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02 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소개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기획 의도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 err="1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05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와이어프레임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06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 소개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07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후기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08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dirty="0" err="1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QnA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04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서브페이지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389" y="1412776"/>
            <a:ext cx="6077521" cy="494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커뮤니티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2" b="3271"/>
          <a:stretch/>
        </p:blipFill>
        <p:spPr>
          <a:xfrm>
            <a:off x="2226334" y="1450459"/>
            <a:ext cx="4781629" cy="489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2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커뮤니티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11" y="1509243"/>
            <a:ext cx="6702276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8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13" y="1499782"/>
            <a:ext cx="7144474" cy="474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8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556793"/>
            <a:ext cx="7896188" cy="443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0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971" y="1533993"/>
            <a:ext cx="5612684" cy="476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7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522178"/>
            <a:ext cx="5616624" cy="478714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4947689" y="4221088"/>
            <a:ext cx="3768156" cy="2469814"/>
            <a:chOff x="4872388" y="4149080"/>
            <a:chExt cx="3768156" cy="2469814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6876256" y="4149080"/>
              <a:ext cx="0" cy="28803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그림 12" descr="화면 캡처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2388" y="4465662"/>
              <a:ext cx="3768156" cy="215323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37506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08" y="1634520"/>
            <a:ext cx="6407282" cy="452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4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626757"/>
            <a:ext cx="6567240" cy="4540587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3275856" y="2204864"/>
            <a:ext cx="2393718" cy="876422"/>
            <a:chOff x="3275856" y="2204864"/>
            <a:chExt cx="2393718" cy="876422"/>
          </a:xfrm>
        </p:grpSpPr>
        <p:pic>
          <p:nvPicPr>
            <p:cNvPr id="8" name="그림 7" descr="화면 캡처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2887" y="2204864"/>
              <a:ext cx="1876687" cy="876422"/>
            </a:xfrm>
            <a:prstGeom prst="rect">
              <a:avLst/>
            </a:prstGeom>
          </p:spPr>
        </p:pic>
        <p:cxnSp>
          <p:nvCxnSpPr>
            <p:cNvPr id="10" name="꺾인 연결선 9"/>
            <p:cNvCxnSpPr/>
            <p:nvPr/>
          </p:nvCxnSpPr>
          <p:spPr>
            <a:xfrm flipV="1">
              <a:off x="3275856" y="2564904"/>
              <a:ext cx="432048" cy="360040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189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결제페이지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8023B4-A11A-632B-05D7-993B0C170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410" y="1628800"/>
            <a:ext cx="6581180" cy="466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3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3573016"/>
            <a:ext cx="1566454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01 </a:t>
            </a:r>
            <a:r>
              <a:rPr lang="ko-KR" altLang="en-US" sz="1800" dirty="0"/>
              <a:t>역할 분담</a:t>
            </a:r>
            <a:endParaRPr lang="en-US" altLang="ko-KR" sz="1800" b="1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3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결제페이지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EC4045-3550-6B13-67E4-141BFF82A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473" y="1499782"/>
            <a:ext cx="4569054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3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9DAA2E-53F7-3C2B-A481-ED2C362F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571" y="1564338"/>
            <a:ext cx="4102858" cy="473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6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424703-4E23-0B97-5319-BC088CA90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5" y="1440480"/>
            <a:ext cx="7881189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8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2D314A-7647-2361-14B2-D90C5BE88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42" y="1440480"/>
            <a:ext cx="7239516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06D929-E22F-E73E-1CE7-598B5DA85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286" y="1440480"/>
            <a:ext cx="6279428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635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19" y="1564339"/>
            <a:ext cx="7896188" cy="444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1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55" y="1537673"/>
            <a:ext cx="7947390" cy="45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게시판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700808"/>
            <a:ext cx="7896188" cy="444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9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게시판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444" y="1436915"/>
            <a:ext cx="6547491" cy="478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4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b="1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52592" y="3645024"/>
            <a:ext cx="2028119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800" b="1" dirty="0"/>
              <a:t>07 </a:t>
            </a:r>
            <a:r>
              <a:rPr lang="ko-KR" altLang="en-US" sz="1800" dirty="0"/>
              <a:t>프로젝트 후기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94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역할 분담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344173" y="1503947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연제승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344173" y="2701198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남우리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44173" y="3898449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설수현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344173" y="5095701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신혜진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73974" y="1394609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결제 페이지</a:t>
            </a:r>
            <a:r>
              <a:rPr lang="en-US" altLang="ko-KR" dirty="0"/>
              <a:t>, </a:t>
            </a:r>
            <a:r>
              <a:rPr lang="ko-KR" altLang="en-US" dirty="0"/>
              <a:t>상품 상세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1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3888" y="2563655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로그인 페이지</a:t>
            </a:r>
            <a:r>
              <a:rPr lang="en-US" altLang="ko-KR" dirty="0"/>
              <a:t>, </a:t>
            </a:r>
            <a:r>
              <a:rPr lang="ko-KR" altLang="en-US" dirty="0"/>
              <a:t>고객센터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2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4834" y="3732701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회원가입 페이지</a:t>
            </a:r>
            <a:r>
              <a:rPr lang="en-US" altLang="ko-KR" dirty="0"/>
              <a:t>, </a:t>
            </a:r>
            <a:r>
              <a:rPr lang="ko-KR" altLang="en-US" dirty="0"/>
              <a:t>장바구니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4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4834" y="4901748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메인 페이지</a:t>
            </a:r>
            <a:r>
              <a:rPr lang="en-US" altLang="ko-KR" dirty="0"/>
              <a:t>, </a:t>
            </a:r>
            <a:r>
              <a:rPr lang="ko-KR" altLang="en-US" dirty="0"/>
              <a:t>서브 화면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</p:spTree>
    <p:extLst>
      <p:ext uri="{BB962C8B-B14F-4D97-AF65-F5344CB8AC3E}">
        <p14:creationId xmlns:p14="http://schemas.microsoft.com/office/powerpoint/2010/main" val="48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74024" y="92194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07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프로젝트 후기</a:t>
            </a:r>
          </a:p>
        </p:txBody>
      </p:sp>
      <p:sp>
        <p:nvSpPr>
          <p:cNvPr id="15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661448" y="1197197"/>
            <a:ext cx="3835973" cy="2425710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600" dirty="0" err="1"/>
              <a:t>연제승</a:t>
            </a:r>
            <a:endParaRPr lang="en-US" altLang="ko-KR" sz="1600" dirty="0"/>
          </a:p>
          <a:p>
            <a:r>
              <a:rPr lang="ko-KR" altLang="en-US" sz="1200" dirty="0"/>
              <a:t>수업 진도가 다 나간 상태에서 한 게 아니라</a:t>
            </a:r>
            <a:endParaRPr lang="en-US" altLang="ko-KR" sz="1200" dirty="0"/>
          </a:p>
          <a:p>
            <a:r>
              <a:rPr lang="en-US" altLang="ko-KR" sz="1200" dirty="0"/>
              <a:t>Grid, </a:t>
            </a:r>
            <a:r>
              <a:rPr lang="ko-KR" altLang="en-US" sz="1200" dirty="0"/>
              <a:t>반응형을 적용시키지 못한점이 아쉽다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다음 </a:t>
            </a:r>
            <a:r>
              <a:rPr lang="ko-KR" altLang="en-US" sz="1200" err="1" smtClean="0"/>
              <a:t>프로잭트</a:t>
            </a:r>
            <a:r>
              <a:rPr lang="ko-KR" altLang="en-US" sz="1200" smtClean="0"/>
              <a:t> 발표에 </a:t>
            </a:r>
            <a:r>
              <a:rPr lang="ko-KR" altLang="en-US" sz="1200" dirty="0" smtClean="0"/>
              <a:t>수정하여 적용시켜 보겠다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4497420" y="1196752"/>
            <a:ext cx="3835973" cy="2425710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600" dirty="0" err="1" smtClean="0"/>
              <a:t>남우리</a:t>
            </a:r>
            <a:endParaRPr lang="en-US" altLang="ko-KR" sz="1600" dirty="0" smtClean="0"/>
          </a:p>
          <a:p>
            <a:r>
              <a:rPr lang="ko-KR" altLang="en-US" sz="1200" dirty="0" smtClean="0"/>
              <a:t>지금까지 배운 내용 안에서 기능을 적용하려고 노력했지만 더 다양한 페이지와 기능을 구현해내지 못한 것 같아서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아쉽습니다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앞으로 배우는 내용을 활용해서 상세페이지의 추가와 기능을 보완할 예정입니다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</p:txBody>
      </p:sp>
      <p:sp>
        <p:nvSpPr>
          <p:cNvPr id="21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661447" y="3622462"/>
            <a:ext cx="3835972" cy="2505852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600" dirty="0"/>
              <a:t>설수현</a:t>
            </a:r>
            <a:endParaRPr lang="en-US" altLang="ko-KR" sz="1600" dirty="0"/>
          </a:p>
          <a:p>
            <a:r>
              <a:rPr lang="ko-KR" altLang="en-US" sz="1200" dirty="0"/>
              <a:t>창의성이 부족해 각 페이지의 디자인들을 잘 살리지 못한 것 같아 아쉽습니다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Flex</a:t>
            </a:r>
            <a:r>
              <a:rPr lang="ko-KR" altLang="en-US" sz="1200" dirty="0"/>
              <a:t>에 대해 배우고 </a:t>
            </a:r>
            <a:r>
              <a:rPr lang="en-US" altLang="ko-KR" sz="1200" dirty="0"/>
              <a:t>flex</a:t>
            </a:r>
            <a:r>
              <a:rPr lang="ko-KR" altLang="en-US" sz="1200" dirty="0"/>
              <a:t>를 적용시키면서 </a:t>
            </a:r>
            <a:r>
              <a:rPr lang="en-US" altLang="ko-KR" sz="1200" dirty="0"/>
              <a:t>flex</a:t>
            </a:r>
            <a:r>
              <a:rPr lang="ko-KR" altLang="en-US" sz="1200" dirty="0"/>
              <a:t>에 대한 이해도가 높아진 것 같습니다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여유가 된다면 반응형으로도 </a:t>
            </a:r>
            <a:r>
              <a:rPr lang="ko-KR" altLang="en-US" sz="1200" dirty="0" smtClean="0"/>
              <a:t>만들고 싶습니다</a:t>
            </a:r>
            <a:r>
              <a:rPr lang="en-US" altLang="ko-KR" sz="1200" dirty="0"/>
              <a:t>.</a:t>
            </a:r>
          </a:p>
        </p:txBody>
      </p:sp>
      <p:sp>
        <p:nvSpPr>
          <p:cNvPr id="22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4497421" y="3622240"/>
            <a:ext cx="3835972" cy="2505852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600" dirty="0"/>
              <a:t>신혜진</a:t>
            </a:r>
            <a:endParaRPr lang="en-US" altLang="ko-KR" sz="1600" dirty="0"/>
          </a:p>
          <a:p>
            <a:r>
              <a:rPr lang="ko-KR" altLang="en-US" sz="1200" dirty="0" smtClean="0"/>
              <a:t>향후 </a:t>
            </a:r>
            <a:r>
              <a:rPr lang="ko-KR" altLang="en-US" sz="1200" dirty="0"/>
              <a:t>유지보수성을 위해 </a:t>
            </a:r>
            <a:r>
              <a:rPr lang="ko-KR" altLang="en-US" sz="1200" dirty="0" smtClean="0"/>
              <a:t>상수보다는 </a:t>
            </a:r>
            <a:r>
              <a:rPr lang="ko-KR" altLang="en-US" sz="1200" dirty="0"/>
              <a:t>비율을 적용하려고 노력하였으나 많이 적용되지 않은 것 </a:t>
            </a:r>
            <a:r>
              <a:rPr lang="ko-KR" altLang="en-US" sz="1200" dirty="0" smtClean="0"/>
              <a:t>같다</a:t>
            </a:r>
            <a:r>
              <a:rPr lang="en-US" altLang="ko-KR" sz="1200" dirty="0" smtClean="0"/>
              <a:t>. </a:t>
            </a:r>
            <a:r>
              <a:rPr lang="ko-KR" altLang="en-US" sz="1200" dirty="0"/>
              <a:t>어떻게 어디까지 해야하는지 아직 잘 </a:t>
            </a:r>
            <a:r>
              <a:rPr lang="ko-KR" altLang="en-US" sz="1200" dirty="0" smtClean="0"/>
              <a:t>모르겠다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r>
              <a:rPr lang="ko-KR" altLang="en-US" sz="1200" dirty="0"/>
              <a:t>프로젝트 방향성을 고려할 때 특색 있는 커뮤니티 페이지를 만드는 </a:t>
            </a:r>
            <a:r>
              <a:rPr lang="ko-KR" altLang="en-US" sz="1200" dirty="0" smtClean="0"/>
              <a:t>것도 중요했을 것 같다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하지만 주요 페이지 만들기에 시간이 꽤 걸렸다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5916163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1493" y="2007518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27370" y="3284401"/>
            <a:ext cx="2478564" cy="830997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4800" b="1" dirty="0"/>
              <a:t>08 </a:t>
            </a:r>
            <a:r>
              <a:rPr lang="en-US" altLang="ko-KR" sz="4800" dirty="0" err="1"/>
              <a:t>QnA</a:t>
            </a:r>
            <a:endParaRPr lang="en-US" altLang="ko-KR" sz="4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286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33467" y="1997551"/>
            <a:ext cx="401072" cy="41190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en-US" altLang="ko-KR" sz="1600" u="sng" dirty="0">
                <a:solidFill>
                  <a:schemeClr val="bg2">
                    <a:lumMod val="75000"/>
                  </a:schemeClr>
                </a:solidFill>
              </a:rPr>
              <a:t>I4</a:t>
            </a:r>
            <a:endParaRPr lang="ko-KR" altLang="en-US" sz="1600" u="sng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4869" y="4850817"/>
            <a:ext cx="5734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u="sng" spc="-150" dirty="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ever since the 1500s, when an unknown printer took a galley of type and scrambled it to make a type specimen</a:t>
            </a:r>
            <a:endParaRPr lang="ko-KR" altLang="en-US" sz="1050" u="sng" spc="-150" dirty="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70676" y="2913919"/>
            <a:ext cx="2526654" cy="307777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err="1"/>
              <a:t>연제승</a:t>
            </a:r>
            <a:r>
              <a:rPr lang="ko-KR" altLang="en-US" dirty="0"/>
              <a:t> 신혜진 </a:t>
            </a:r>
            <a:r>
              <a:rPr lang="ko-KR" altLang="en-US" dirty="0" err="1"/>
              <a:t>남우리</a:t>
            </a:r>
            <a:r>
              <a:rPr lang="ko-KR" altLang="en-US" dirty="0"/>
              <a:t> 설수현</a:t>
            </a:r>
            <a:endParaRPr lang="en-US" altLang="ko-KR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828876" y="2369301"/>
            <a:ext cx="5610255" cy="58477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u="sng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</p:txBody>
      </p:sp>
    </p:spTree>
    <p:extLst>
      <p:ext uri="{BB962C8B-B14F-4D97-AF65-F5344CB8AC3E}">
        <p14:creationId xmlns:p14="http://schemas.microsoft.com/office/powerpoint/2010/main" val="3002995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47864" y="3645024"/>
            <a:ext cx="2028119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02 </a:t>
            </a:r>
            <a:r>
              <a:rPr lang="ko-KR" altLang="en-US" sz="1800" dirty="0"/>
              <a:t>프로젝트 소개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프로젝트 소개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172994" y="1613155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프로젝트명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1513775"/>
            <a:ext cx="4363138" cy="714288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단독</a:t>
            </a:r>
            <a:r>
              <a:rPr lang="en-US" altLang="ko-KR" dirty="0"/>
              <a:t>(</a:t>
            </a:r>
            <a:r>
              <a:rPr lang="en-US" altLang="ko-KR" dirty="0" err="1"/>
              <a:t>DanDog</a:t>
            </a:r>
            <a:r>
              <a:rPr lang="en-US" altLang="ko-KR" dirty="0"/>
              <a:t>): </a:t>
            </a:r>
            <a:r>
              <a:rPr lang="ko-KR" altLang="en-US" dirty="0"/>
              <a:t>강아지 한 마리 한 마리가 모두 소중하다는 의미</a:t>
            </a:r>
            <a:endParaRPr lang="en-US" altLang="ko-KR" dirty="0"/>
          </a:p>
        </p:txBody>
      </p:sp>
      <p:sp>
        <p:nvSpPr>
          <p:cNvPr id="25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2537846"/>
            <a:ext cx="4363138" cy="143991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반려동물 관련 용품을 구입하고 싶거나</a:t>
            </a:r>
            <a:endParaRPr lang="en-US" altLang="ko-KR" dirty="0"/>
          </a:p>
          <a:p>
            <a:r>
              <a:rPr lang="ko-KR" altLang="en-US" dirty="0"/>
              <a:t>반려동물 관련 커뮤니티에 참여하고 싶은 사람들을 위한 웹 플랫폼 </a:t>
            </a:r>
            <a:endParaRPr lang="en-US" altLang="ko-KR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96366" y="2941478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설명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96366" y="4633593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타겟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4221335"/>
            <a:ext cx="4363138" cy="143991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타 분야의 기존 소매 판매점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endParaRPr lang="en-US" altLang="ko-KR" dirty="0"/>
          </a:p>
          <a:p>
            <a:r>
              <a:rPr lang="ko-KR" altLang="en-US" dirty="0"/>
              <a:t>반려동물을 키우는 개인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8095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24301" y="3645024"/>
            <a:ext cx="1484702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03 </a:t>
            </a:r>
            <a:r>
              <a:rPr lang="ko-KR" altLang="en-US" sz="1800" dirty="0"/>
              <a:t>기획의도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기획 의도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2355024" y="1268760"/>
            <a:ext cx="5915649" cy="1930028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400" dirty="0"/>
              <a:t>반려동물 시장 규모가 급격하게 성장함에 따라 </a:t>
            </a:r>
            <a:endParaRPr lang="en-US" altLang="ko-KR" sz="1400" dirty="0"/>
          </a:p>
          <a:p>
            <a:r>
              <a:rPr lang="ko-KR" altLang="en-US" sz="1400" dirty="0"/>
              <a:t>반려동물 관련 용품 및 커뮤니티에 관한 수요도 늘어나고 있음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따라서 용품 구입 및 커뮤니티 이용 욕구를 </a:t>
            </a:r>
            <a:endParaRPr lang="en-US" altLang="ko-KR" sz="1400" dirty="0"/>
          </a:p>
          <a:p>
            <a:r>
              <a:rPr lang="ko-KR" altLang="en-US" sz="1400" dirty="0"/>
              <a:t>모두 충족시킬 수 있는 웹 페이지를 구현하고자 함</a:t>
            </a:r>
            <a:r>
              <a:rPr lang="en-US" altLang="ko-KR" sz="1400" dirty="0"/>
              <a:t>.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27585" y="1844824"/>
            <a:ext cx="1368910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목적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27584" y="4221088"/>
            <a:ext cx="1368910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구성 방향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2372558" y="3670511"/>
            <a:ext cx="5898116" cy="2088232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sz="1400" dirty="0"/>
              <a:t>용품 카테고리</a:t>
            </a:r>
            <a:r>
              <a:rPr lang="en-US" altLang="ko-KR" sz="1400" dirty="0"/>
              <a:t>:</a:t>
            </a:r>
            <a:r>
              <a:rPr lang="ko-KR" altLang="en-US" sz="1400" dirty="0"/>
              <a:t> 간식</a:t>
            </a:r>
            <a:r>
              <a:rPr lang="en-US" altLang="ko-KR" sz="1400" dirty="0"/>
              <a:t>/</a:t>
            </a:r>
            <a:r>
              <a:rPr lang="ko-KR" altLang="en-US" sz="1400" dirty="0"/>
              <a:t>사료</a:t>
            </a:r>
            <a:r>
              <a:rPr lang="en-US" altLang="ko-KR" sz="1400" dirty="0"/>
              <a:t>, </a:t>
            </a:r>
            <a:r>
              <a:rPr lang="ko-KR" altLang="en-US" sz="1400" dirty="0"/>
              <a:t>장난감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리빙</a:t>
            </a:r>
            <a:r>
              <a:rPr lang="en-US" altLang="ko-KR" sz="1400" dirty="0"/>
              <a:t>/</a:t>
            </a:r>
            <a:r>
              <a:rPr lang="ko-KR" altLang="en-US" sz="1400" dirty="0"/>
              <a:t>패션</a:t>
            </a:r>
            <a:r>
              <a:rPr lang="en-US" altLang="ko-KR" sz="1400" dirty="0"/>
              <a:t>, </a:t>
            </a:r>
            <a:r>
              <a:rPr lang="ko-KR" altLang="en-US" sz="1400" dirty="0"/>
              <a:t>산책</a:t>
            </a:r>
            <a:r>
              <a:rPr lang="en-US" altLang="ko-KR" sz="1400" dirty="0"/>
              <a:t>/</a:t>
            </a:r>
            <a:r>
              <a:rPr lang="ko-KR" altLang="en-US" sz="1400" dirty="0"/>
              <a:t>케어로 구성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커뮤니티 카테고리</a:t>
            </a:r>
            <a:r>
              <a:rPr lang="en-US" altLang="ko-KR" sz="1400" dirty="0"/>
              <a:t>:</a:t>
            </a:r>
            <a:r>
              <a:rPr lang="ko-KR" altLang="en-US" sz="1400" dirty="0"/>
              <a:t> 라운지</a:t>
            </a:r>
            <a:r>
              <a:rPr lang="en-US" altLang="ko-KR" sz="1400" dirty="0"/>
              <a:t>, </a:t>
            </a:r>
            <a:r>
              <a:rPr lang="ko-KR" altLang="en-US" sz="1400" dirty="0"/>
              <a:t>정보 공유</a:t>
            </a:r>
            <a:r>
              <a:rPr lang="en-US" altLang="ko-KR" sz="1400" dirty="0"/>
              <a:t>&amp;</a:t>
            </a:r>
            <a:r>
              <a:rPr lang="ko-KR" altLang="en-US" sz="1400" dirty="0"/>
              <a:t>리뷰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QnA</a:t>
            </a:r>
            <a:r>
              <a:rPr lang="en-US" altLang="ko-KR" sz="1400" dirty="0"/>
              <a:t>, </a:t>
            </a:r>
            <a:r>
              <a:rPr lang="ko-KR" altLang="en-US" sz="1400" dirty="0"/>
              <a:t>이벤트로 구성</a:t>
            </a:r>
            <a:r>
              <a:rPr lang="en-US" altLang="ko-KR" sz="1400" dirty="0"/>
              <a:t>.</a:t>
            </a:r>
          </a:p>
          <a:p>
            <a:r>
              <a:rPr lang="en-US" altLang="ko-KR" sz="1200" dirty="0"/>
              <a:t>“</a:t>
            </a:r>
            <a:r>
              <a:rPr lang="ko-KR" altLang="en-US" sz="1200" dirty="0"/>
              <a:t>정보 공유</a:t>
            </a:r>
            <a:r>
              <a:rPr lang="en-US" altLang="ko-KR" sz="1200" dirty="0"/>
              <a:t>&amp;</a:t>
            </a:r>
            <a:r>
              <a:rPr lang="ko-KR" altLang="en-US" sz="1200" dirty="0"/>
              <a:t>리뷰</a:t>
            </a:r>
            <a:r>
              <a:rPr lang="en-US" altLang="ko-KR" sz="1200" dirty="0"/>
              <a:t>”</a:t>
            </a:r>
            <a:r>
              <a:rPr lang="ko-KR" altLang="en-US" sz="1200" dirty="0"/>
              <a:t> 페이지 내에서 미용</a:t>
            </a:r>
            <a:r>
              <a:rPr lang="en-US" altLang="ko-KR" sz="1200" dirty="0"/>
              <a:t>, </a:t>
            </a:r>
            <a:r>
              <a:rPr lang="ko-KR" altLang="en-US" sz="1200" dirty="0"/>
              <a:t>병원</a:t>
            </a:r>
            <a:r>
              <a:rPr lang="en-US" altLang="ko-KR" sz="1200" dirty="0"/>
              <a:t>, </a:t>
            </a:r>
            <a:r>
              <a:rPr lang="ko-KR" altLang="en-US" sz="1200" dirty="0"/>
              <a:t>펫 </a:t>
            </a:r>
            <a:r>
              <a:rPr lang="ko-KR" altLang="en-US" sz="1200" dirty="0" err="1"/>
              <a:t>시터</a:t>
            </a:r>
            <a:r>
              <a:rPr lang="ko-KR" altLang="en-US" sz="1200" dirty="0"/>
              <a:t> 등과 관련해</a:t>
            </a:r>
            <a:endParaRPr lang="en-US" altLang="ko-KR" sz="1200" dirty="0"/>
          </a:p>
          <a:p>
            <a:r>
              <a:rPr lang="ko-KR" altLang="en-US" sz="1200" dirty="0"/>
              <a:t>유용한 정보를 공유할 수 있도록 구성하고자 함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263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63889" y="3645024"/>
            <a:ext cx="1797287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04 </a:t>
            </a:r>
            <a:r>
              <a:rPr lang="ko-KR" altLang="en-US" sz="1800" dirty="0" err="1"/>
              <a:t>플로우</a:t>
            </a:r>
            <a:r>
              <a:rPr lang="ko-KR" altLang="en-US" sz="1800" dirty="0"/>
              <a:t> 차트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9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</a:spPr>
      <a:bodyPr rtlCol="0" anchor="ctr">
        <a:spAutoFit/>
      </a:bodyPr>
      <a:lstStyle>
        <a:defPPr algn="ctr">
          <a:defRPr sz="1100" dirty="0"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atin typeface="a드림고딕2" panose="02020600000000000000" pitchFamily="18" charset="-127"/>
            <a:ea typeface="a드림고딕2" panose="02020600000000000000" pitchFamily="18" charset="-127"/>
          </a:defRPr>
        </a:defPPr>
      </a:lstStyle>
    </a:spDef>
    <a:txDef>
      <a:spPr>
        <a:noFill/>
      </a:spPr>
      <a:bodyPr wrap="none" rtlCol="0">
        <a:spAutoFit/>
      </a:bodyPr>
      <a:lstStyle>
        <a:defPPr>
          <a:defRPr sz="1100" dirty="0"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atin typeface="a드림고딕2" panose="02020600000000000000" pitchFamily="18" charset="-127"/>
            <a:ea typeface="a드림고딕2" panose="02020600000000000000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3391</TotalTime>
  <Words>672</Words>
  <Application>Microsoft Office PowerPoint</Application>
  <PresentationFormat>화면 슬라이드 쇼(4:3)</PresentationFormat>
  <Paragraphs>183</Paragraphs>
  <Slides>42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1" baseType="lpstr">
      <vt:lpstr>a드림고딕3</vt:lpstr>
      <vt:lpstr>HY견고딕</vt:lpstr>
      <vt:lpstr>나눔고딕</vt:lpstr>
      <vt:lpstr>나눔고딕 ExtraBold</vt:lpstr>
      <vt:lpstr>나눔손글씨 붓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Sunyoung</dc:creator>
  <cp:lastModifiedBy>a</cp:lastModifiedBy>
  <cp:revision>390</cp:revision>
  <dcterms:created xsi:type="dcterms:W3CDTF">2015-07-21T07:40:00Z</dcterms:created>
  <dcterms:modified xsi:type="dcterms:W3CDTF">2023-06-27T01:54:19Z</dcterms:modified>
</cp:coreProperties>
</file>